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0" r:id="rId3"/>
    <p:sldId id="375" r:id="rId4"/>
    <p:sldId id="377" r:id="rId5"/>
    <p:sldId id="378" r:id="rId6"/>
    <p:sldId id="262" r:id="rId7"/>
    <p:sldId id="376" r:id="rId8"/>
    <p:sldId id="260" r:id="rId9"/>
    <p:sldId id="37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7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8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9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9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0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2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6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3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6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D580A-ECE6-45CE-9537-2BC656DFEAD8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9AC38-D7AC-44D5-AD12-9215AFE7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8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yoelec.com/products/cryoswitchsp6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en/products/detail/yageo/MFR-25FBF52-10K/13219" TargetMode="External"/><Relationship Id="rId2" Type="http://schemas.openxmlformats.org/officeDocument/2006/relationships/hyperlink" Target="https://www.amazon.com/ZYAMY-Dupont-Connector-Multicolor-Breadboard/dp/B0789F523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www.digikey.com/en/products/detail/e-switch/TL59NF160Q/390533" TargetMode="External"/><Relationship Id="rId4" Type="http://schemas.openxmlformats.org/officeDocument/2006/relationships/hyperlink" Target="https://www.adafruit.com/product/155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98EA-ADC8-7F76-BE0C-479BCE01A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77645"/>
            <a:ext cx="7772400" cy="1677398"/>
          </a:xfrm>
        </p:spPr>
        <p:txBody>
          <a:bodyPr>
            <a:normAutofit/>
          </a:bodyPr>
          <a:lstStyle/>
          <a:p>
            <a:r>
              <a:rPr lang="en-US" dirty="0"/>
              <a:t>SP6T Control System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F7182C-C92E-ECA4-E6CE-C0F2D4A0C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497" y="5199968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C794C6-5A5D-4C7B-7A32-12A74AC9C2C6}"/>
              </a:ext>
            </a:extLst>
          </p:cNvPr>
          <p:cNvSpPr/>
          <p:nvPr/>
        </p:nvSpPr>
        <p:spPr>
          <a:xfrm>
            <a:off x="2570080" y="3901768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ED16BB9-5D70-A080-D060-C8510246D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2" y="2692399"/>
            <a:ext cx="928790" cy="97767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73DA4A4-15ED-6B88-0EBB-83995378D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51" y="3025587"/>
            <a:ext cx="1034048" cy="271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E4E72A3-34BA-31A4-955D-6B335E8D6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03131" y="2573750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8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7" y="273378"/>
            <a:ext cx="8282634" cy="55712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Abstract</a:t>
            </a:r>
          </a:p>
          <a:p>
            <a:pPr algn="ctr"/>
            <a:r>
              <a:rPr lang="en-US" sz="3200" dirty="0"/>
              <a:t>This circuit board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638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70AEA-CCE8-6A23-10A9-9E6A23A0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39" y="1445149"/>
            <a:ext cx="2390775" cy="4476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275A5-131C-63FD-3BD3-A7B15A29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50" y="2090860"/>
            <a:ext cx="5023211" cy="3161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C1481D-8D1F-5729-2515-50223C6D4D7B}"/>
              </a:ext>
            </a:extLst>
          </p:cNvPr>
          <p:cNvSpPr txBox="1"/>
          <p:nvPr/>
        </p:nvSpPr>
        <p:spPr>
          <a:xfrm>
            <a:off x="3477950" y="527556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https://www.cryoelec.com/products/cryoswitchsp6t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451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46E929F-1900-51B6-9BE1-95004AFE4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4" y="1764309"/>
            <a:ext cx="3817856" cy="2644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521AA-CC9C-4995-3335-D7369A07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16" y="1623835"/>
            <a:ext cx="4279770" cy="2784758"/>
          </a:xfrm>
          <a:prstGeom prst="rect">
            <a:avLst/>
          </a:prstGeom>
        </p:spPr>
      </p:pic>
      <p:pic>
        <p:nvPicPr>
          <p:cNvPr id="11" name="Picture 10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97B8B79A-E49E-25B7-3631-656D0268C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85" y="4777975"/>
            <a:ext cx="1714708" cy="9194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C7413EE-AA2A-4D4C-4EF8-61BA631058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8" b="85715"/>
          <a:stretch/>
        </p:blipFill>
        <p:spPr>
          <a:xfrm>
            <a:off x="5939764" y="658223"/>
            <a:ext cx="960750" cy="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8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9D79F-28B8-8419-A1A4-40313E3D8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9" y="3345111"/>
            <a:ext cx="3578514" cy="2828865"/>
          </a:xfrm>
          <a:prstGeom prst="rect">
            <a:avLst/>
          </a:prstGeom>
        </p:spPr>
      </p:pic>
      <p:pic>
        <p:nvPicPr>
          <p:cNvPr id="7" name="Picture 6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E6107D59-3711-6A3C-9B2D-0E9A72F02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6" y="3333200"/>
            <a:ext cx="2950352" cy="2737906"/>
          </a:xfrm>
          <a:prstGeom prst="rect">
            <a:avLst/>
          </a:prstGeom>
        </p:spPr>
      </p:pic>
      <p:pic>
        <p:nvPicPr>
          <p:cNvPr id="9" name="Picture 8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84121EBC-8407-A6AB-589C-6D1419F380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t="14530" r="3609" b="11344"/>
          <a:stretch/>
        </p:blipFill>
        <p:spPr>
          <a:xfrm>
            <a:off x="273377" y="684024"/>
            <a:ext cx="8597246" cy="19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AD9B8D2-5D95-9A45-5724-1C71EE7C1481}"/>
              </a:ext>
            </a:extLst>
          </p:cNvPr>
          <p:cNvSpPr txBox="1"/>
          <p:nvPr/>
        </p:nvSpPr>
        <p:spPr>
          <a:xfrm>
            <a:off x="5002016" y="2518027"/>
            <a:ext cx="42213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2"/>
              </a:rPr>
              <a:t>https://www.amazon.com/ZYAMY-Dupont-Connector-Multicolor-Breadboard/dp/B0789F523N/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338F89-09E1-C01A-8CEC-64EBE223DFC4}"/>
              </a:ext>
            </a:extLst>
          </p:cNvPr>
          <p:cNvSpPr txBox="1"/>
          <p:nvPr/>
        </p:nvSpPr>
        <p:spPr>
          <a:xfrm>
            <a:off x="208626" y="5372909"/>
            <a:ext cx="4221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https://www.digikey.com/en/products/detail/yageo/MFR-25FBF52-10K/13219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76959-CA20-2E67-67D5-D6B1651CD055}"/>
              </a:ext>
            </a:extLst>
          </p:cNvPr>
          <p:cNvSpPr txBox="1"/>
          <p:nvPr/>
        </p:nvSpPr>
        <p:spPr>
          <a:xfrm>
            <a:off x="4780626" y="5649908"/>
            <a:ext cx="4221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https://www.adafruit.com/product/1559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B9522-9884-6236-37FC-B0D83994A105}"/>
              </a:ext>
            </a:extLst>
          </p:cNvPr>
          <p:cNvSpPr txBox="1"/>
          <p:nvPr/>
        </p:nvSpPr>
        <p:spPr>
          <a:xfrm>
            <a:off x="114363" y="2775654"/>
            <a:ext cx="4409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5"/>
              </a:rPr>
              <a:t>https://www.digikey.com/en/products/detail/e-switch/TL59NF160Q/390533</a:t>
            </a:r>
            <a:r>
              <a:rPr lang="en-US" dirty="0"/>
              <a:t> </a:t>
            </a:r>
          </a:p>
        </p:txBody>
      </p:sp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E450D24C-0BC8-FCD4-5EF6-8842C49BBB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4" t="1051" r="42986" b="77767"/>
          <a:stretch/>
        </p:blipFill>
        <p:spPr>
          <a:xfrm>
            <a:off x="1319753" y="2091859"/>
            <a:ext cx="2117854" cy="750413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2A3A3512-0266-EE03-7569-E3B9114FD7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33" r="62596"/>
          <a:stretch/>
        </p:blipFill>
        <p:spPr>
          <a:xfrm>
            <a:off x="336243" y="4336330"/>
            <a:ext cx="2251149" cy="1089930"/>
          </a:xfrm>
          <a:prstGeom prst="rect">
            <a:avLst/>
          </a:prstGeom>
        </p:spPr>
      </p:pic>
      <p:pic>
        <p:nvPicPr>
          <p:cNvPr id="18" name="Picture 17" descr="A picture containing indoor&#10;&#10;Description automatically generated">
            <a:extLst>
              <a:ext uri="{FF2B5EF4-FFF2-40B4-BE49-F238E27FC236}">
                <a16:creationId xmlns:a16="http://schemas.microsoft.com/office/drawing/2014/main" id="{74545BEE-95EF-EE91-9E79-A6FE2AEEF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7" t="57964" r="36227" b="25201"/>
          <a:stretch/>
        </p:blipFill>
        <p:spPr>
          <a:xfrm>
            <a:off x="5114728" y="1903687"/>
            <a:ext cx="1303827" cy="679387"/>
          </a:xfrm>
          <a:prstGeom prst="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B41086B2-4EFC-B875-3966-A58568838A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3" t="17028" r="26453" b="40849"/>
          <a:stretch/>
        </p:blipFill>
        <p:spPr>
          <a:xfrm>
            <a:off x="5191584" y="3653357"/>
            <a:ext cx="1116705" cy="204271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57CAE09-0B88-F39F-F5D8-E7570BB6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Order Components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22EA28-B271-53F5-1DA5-7DEDB7CFF5F5}"/>
              </a:ext>
            </a:extLst>
          </p:cNvPr>
          <p:cNvSpPr/>
          <p:nvPr/>
        </p:nvSpPr>
        <p:spPr>
          <a:xfrm>
            <a:off x="6418555" y="1938316"/>
            <a:ext cx="1829199" cy="646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 Wire Header cable, 6” long x1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C1990A-0A8A-DFA7-1D45-9B1C3DA2585D}"/>
              </a:ext>
            </a:extLst>
          </p:cNvPr>
          <p:cNvSpPr/>
          <p:nvPr/>
        </p:nvSpPr>
        <p:spPr>
          <a:xfrm>
            <a:off x="6485137" y="5049744"/>
            <a:ext cx="1829199" cy="646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NeoPixel</a:t>
            </a:r>
            <a:r>
              <a:rPr lang="en-US" sz="1350" dirty="0"/>
              <a:t> RGB programmable LED x6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A2EA63A-9967-386E-C0E2-9398656F958D}"/>
              </a:ext>
            </a:extLst>
          </p:cNvPr>
          <p:cNvSpPr/>
          <p:nvPr/>
        </p:nvSpPr>
        <p:spPr>
          <a:xfrm>
            <a:off x="2587392" y="4544162"/>
            <a:ext cx="2037825" cy="8125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10 kOhm axial resistor x6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E37D3B8-967F-EB1D-5508-C61BE5EF6280}"/>
              </a:ext>
            </a:extLst>
          </p:cNvPr>
          <p:cNvSpPr/>
          <p:nvPr/>
        </p:nvSpPr>
        <p:spPr>
          <a:xfrm>
            <a:off x="3437607" y="2474308"/>
            <a:ext cx="942854" cy="3482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Button x6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17FA90A-F488-EE94-C61C-4F85B219BC56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4952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E985D4B-D718-C825-67C5-C1B64D303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1" y="1850253"/>
            <a:ext cx="5486682" cy="3289469"/>
          </a:xfrm>
          <a:prstGeom prst="rect">
            <a:avLst/>
          </a:prstGeom>
        </p:spPr>
      </p:pic>
      <p:pic>
        <p:nvPicPr>
          <p:cNvPr id="6" name="Picture 5" descr="A picture containing floor, necktie, knife, chain&#10;&#10;Description automatically generated">
            <a:extLst>
              <a:ext uri="{FF2B5EF4-FFF2-40B4-BE49-F238E27FC236}">
                <a16:creationId xmlns:a16="http://schemas.microsoft.com/office/drawing/2014/main" id="{F2060E31-115E-81F1-F9D0-C37AF620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78858" y="2695119"/>
            <a:ext cx="4617960" cy="19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8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5A90F6-CF85-BF06-4F75-E9FF9FC15568}"/>
              </a:ext>
            </a:extLst>
          </p:cNvPr>
          <p:cNvSpPr/>
          <p:nvPr/>
        </p:nvSpPr>
        <p:spPr>
          <a:xfrm>
            <a:off x="3078130" y="6103628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800971E-DE4A-0844-8A5F-920D5FE73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27" y="1031790"/>
            <a:ext cx="4962745" cy="42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6" y="273377"/>
            <a:ext cx="8621999" cy="581273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Conclusions: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1455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882</TotalTime>
  <Words>115</Words>
  <Application>Microsoft Office PowerPoint</Application>
  <PresentationFormat>On-screen Show (4:3)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SP6T Control System</vt:lpstr>
      <vt:lpstr>PowerPoint Presentation</vt:lpstr>
      <vt:lpstr>PowerPoint Presentation</vt:lpstr>
      <vt:lpstr>PowerPoint Presentation</vt:lpstr>
      <vt:lpstr>PowerPoint Presentation</vt:lpstr>
      <vt:lpstr>Order Components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40</cp:revision>
  <dcterms:created xsi:type="dcterms:W3CDTF">2024-08-11T02:08:56Z</dcterms:created>
  <dcterms:modified xsi:type="dcterms:W3CDTF">2024-08-18T19:34:45Z</dcterms:modified>
</cp:coreProperties>
</file>